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7" roundtripDataSignature="AMtx7mifLz/HyT4e3piQ41XZtN5QhsRq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customschemas.google.com/relationships/presentationmetadata" Target="meta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" name="Google Shape;1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0" name="Google Shape;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2" name="Google Shape;8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0" name="Google Shape;1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2" name="Google Shape;11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" name="Google Shape;2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0" name="Google Shape;13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6" name="Google Shape;13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2" name="Google Shape;14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4" name="Google Shape;1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0" name="Google Shape;16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2" name="Google Shape;17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4" name="Google Shape;18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" name="Google Shape;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0" name="Google Shape;1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2" name="Google Shape;20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4" name="Google Shape;21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0" name="Google Shape;22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6" name="Google Shape;22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2" name="Google Shape;23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8" name="Google Shape;23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4" name="Google Shape;24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" name="Google Shape;3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0" name="Google Shape;25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6" name="Google Shape;25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2" name="Google Shape;26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" name="Google Shape;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" name="Google Shape;4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" name="Google Shape;5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2023-05-30T08:49:18Z</dcterms:created>
  <dc:creator>PptxGenJS</dc:creator>
</cp:coreProperties>
</file>